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notesMasterIdLst>
    <p:notesMasterId r:id="rId7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little
- The protector
- Introject / Fictive
- The persecutor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Dissociation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Trauma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Creepy alters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Nobody aint do the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Funnier as a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2025-04-18T14:10:57Z</dcterms:created>
  <dcterms:modified xsi:type="dcterms:W3CDTF">2025-04-18T14:10:57Z</dcterms:modified>
</cp:coreProperties>
</file>